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  <p:sldId id="272" r:id="rId9"/>
    <p:sldId id="273" r:id="rId10"/>
    <p:sldId id="274" r:id="rId11"/>
    <p:sldId id="275" r:id="rId12"/>
    <p:sldId id="265" r:id="rId13"/>
    <p:sldId id="266" r:id="rId14"/>
    <p:sldId id="267" r:id="rId15"/>
    <p:sldId id="27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DBAFA-5DDC-4D49-BFCF-466B1EDF8E1A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7D03-569D-4F5F-82C7-E7222BD62E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0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8ABC6-C27A-C130-B270-2811E326F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4C8A51-82D4-E3AB-3624-6C664B0A3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A521EF-5B1F-7A9B-E079-8EF3DAE9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7D6A-D7F1-468F-9A9C-E6D8DED937E8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41E1C-67F5-ECD3-2BB9-C77E0A23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B5F526-9F0F-F7D3-43BD-D427EDC6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35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C7B4F-4D76-E9B2-EB85-CB6BE229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197F09-06FD-C0F6-E094-C37A9297F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B84C8-ACF6-AFA4-7ABC-FF733A6C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DA6-3EA7-47FA-AEE7-2DD6B0BC6867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8947AB-EAC7-1416-ABDB-CACC3892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0A865B-DFA7-5A78-77E5-AA92EF12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5E829-65AD-073B-851C-0102D8D86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806B73-C905-F022-BDC2-DFEBD4B46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198C20-3BAF-48EB-F0DD-103EE0E7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FDDA-4B98-4786-9B8C-49FD737FD51D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AFB028-EC37-DF40-5DA2-FC4EB624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417F1D-1F91-CD03-6FB5-0467B88C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5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87B19-0746-EAEE-AA55-2C183D4C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FF368-FED8-74E3-5F05-443F9FFF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A067B-1C29-6488-D65C-80F30641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E269-FC5F-499B-A5EC-6DE65ADB6804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8C6BD-1FB2-96AF-F306-E9AE427A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A70337-1380-9390-F64B-DC79DCAA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60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A9C76-34A2-E1C3-3ACA-35EC3E16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A06C18-2C50-7C71-5A64-B85502F1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4BC69-B1AE-F3E7-8707-8B48D1A0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1BA7-B410-4962-AB1D-F19510704E28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A63A43-DC1B-F6DC-57E0-4EB68E2A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ECA72-FD52-DD85-1DDC-2E710C54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47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5465F-6C08-5F63-659D-F8BD4A90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1F69A-22F7-DD87-3B19-A84BC9BAB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63B847-C0B9-2BA6-6553-E6BA949C6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807FD8-385B-FBA0-E963-FE4EA156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B7872-F4DA-4E56-92B4-B0187BE7A04A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3F380-E5E9-1294-DE6B-D9155AB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CDC937-BD78-DF28-A543-65AF45FE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74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E094B-963A-3241-4959-C97B3C16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5F4F40-DCF6-2BE9-CE62-FC152CFA8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4E02B-76B8-4B72-48CC-2117446BF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9FF236-06F3-46B3-B359-FC92A3395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7641BC-817F-FA0B-22C8-F0A8A574C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D0EA4E-23F4-64B9-19D8-FAE9F4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633C7-D007-490E-9E1D-0F5C89881208}" type="datetime1">
              <a:rPr lang="ru-RU" smtClean="0"/>
              <a:t>24.03.2023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52974B-3A3E-E014-EC82-943B2607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D4BFA5-90AB-A5FB-1E73-6FC70D7E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6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FCA91-E245-CB51-481A-3BCF9492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247EA9-A2EF-99B2-6091-22860798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D2CA-A3C9-48AA-81A8-D17B65179892}" type="datetime1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EB5C11-28D3-545D-63D6-F60C81E4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D5BB91-8346-FA72-0F38-076F7A86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0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BAEFAE-C718-2B0D-37CE-CFE3A4FE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2A71-7EBA-429B-AC76-4EE1BDABA825}" type="datetime1">
              <a:rPr lang="ru-RU" smtClean="0"/>
              <a:t>24.03.2023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2A79A81-EE2A-0BA2-C5A5-DC0DAE32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44DED1-5F79-FA6D-71DB-A3BF55EE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7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4DA46-96BC-1EB2-BA29-9DCD96E7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6A5F6-FFB2-7695-FBC4-5724DCE25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A56709-550E-1B75-94AD-3A345E42A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10BCB8-8E88-F85C-334A-C0C040FA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83D1-819B-4D66-B962-907518DCE665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321DB8-8B8B-1F69-D9E0-1D7673C2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80526D-94DB-B589-5957-5EF5899B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83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1E6F5-51F1-C4E4-3D09-2E445E54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25529D-6BBA-70D9-F5D2-EB151AFE1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713184-70C0-205D-F0B3-CD89207E6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AE359F-BEFA-0BED-3C6C-F573E9DE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F7610-E7D4-45A8-B9AE-EFC48FB3E32F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7D3866-CDB5-D9B9-AF23-BAC1651E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0B78E8-65C8-14B1-7842-CBC5F608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74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F1A74-E898-C2E0-9F56-4F127D2B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59F1F5-B1E9-4652-425F-4B635072C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AF823A-5A67-4276-24F7-F95986257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7D24-635D-4C29-8A55-26C254B83FAC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66628A-DA07-2B8E-1DF7-FA2278F29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AB699-4BC5-A8AE-F41D-A8212A7B3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7B024-E2E5-441E-8FCD-B0D181DA4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43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!!МОДЕЛЬ" descr="Земля">
                <a:extLst>
                  <a:ext uri="{FF2B5EF4-FFF2-40B4-BE49-F238E27FC236}">
                    <a16:creationId xmlns:a16="http://schemas.microsoft.com/office/drawing/2014/main" id="{F7C5EFB8-B8A0-A379-0D96-9E4FF65E55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663010"/>
                  </p:ext>
                </p:extLst>
              </p:nvPr>
            </p:nvGraphicFramePr>
            <p:xfrm>
              <a:off x="8277807" y="-1064175"/>
              <a:ext cx="6206288" cy="62062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6288" cy="620628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2842522" ay="267278" az="2894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194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!!МОДЕЛЬ" descr="Земля">
                <a:extLst>
                  <a:ext uri="{FF2B5EF4-FFF2-40B4-BE49-F238E27FC236}">
                    <a16:creationId xmlns:a16="http://schemas.microsoft.com/office/drawing/2014/main" id="{F7C5EFB8-B8A0-A379-0D96-9E4FF65E5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7807" y="-1064175"/>
                <a:ext cx="6206288" cy="62062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192" y="2172959"/>
            <a:ext cx="4363615" cy="1429079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Рост Дендритов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BAB853-2A92-19D1-DA0A-910D8A738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Заключительный этап</a:t>
            </a:r>
          </a:p>
        </p:txBody>
      </p:sp>
      <p:pic>
        <p:nvPicPr>
          <p:cNvPr id="5" name="!!Текстура" descr="cover.jpg">
            <a:extLst>
              <a:ext uri="{FF2B5EF4-FFF2-40B4-BE49-F238E27FC236}">
                <a16:creationId xmlns:a16="http://schemas.microsoft.com/office/drawing/2014/main" id="{8B08DC31-F831-D6C4-60AB-33F705662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637"/>
            <a:ext cx="12192000" cy="2900363"/>
          </a:xfrm>
          <a:prstGeom prst="rect">
            <a:avLst/>
          </a:prstGeom>
        </p:spPr>
      </p:pic>
      <p:sp>
        <p:nvSpPr>
          <p:cNvPr id="6" name="!!ИМЕНА">
            <a:extLst>
              <a:ext uri="{FF2B5EF4-FFF2-40B4-BE49-F238E27FC236}">
                <a16:creationId xmlns:a16="http://schemas.microsoft.com/office/drawing/2014/main" id="{453CDA84-4A66-DC56-14E0-F65C6AFF3C7F}"/>
              </a:ext>
            </a:extLst>
          </p:cNvPr>
          <p:cNvSpPr txBox="1">
            <a:spLocks/>
          </p:cNvSpPr>
          <p:nvPr/>
        </p:nvSpPr>
        <p:spPr>
          <a:xfrm>
            <a:off x="9032725" y="5261392"/>
            <a:ext cx="3290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Проект группы НКНбд-01-20</a:t>
            </a:r>
          </a:p>
          <a:p>
            <a:r>
              <a:rPr lang="ru-RU" dirty="0">
                <a:solidFill>
                  <a:schemeClr val="bg1"/>
                </a:solidFill>
              </a:rPr>
              <a:t>Дорук Мерич </a:t>
            </a:r>
          </a:p>
          <a:p>
            <a:r>
              <a:rPr lang="ru-RU" dirty="0">
                <a:solidFill>
                  <a:schemeClr val="bg1"/>
                </a:solidFill>
              </a:rPr>
              <a:t>Мухамедиар Адиль</a:t>
            </a:r>
          </a:p>
          <a:p>
            <a:r>
              <a:rPr lang="ru-RU" dirty="0">
                <a:solidFill>
                  <a:schemeClr val="bg1"/>
                </a:solidFill>
              </a:rPr>
              <a:t>Яссин Мохамад Аламин</a:t>
            </a:r>
          </a:p>
          <a:p>
            <a:r>
              <a:rPr lang="ru-RU" dirty="0">
                <a:solidFill>
                  <a:schemeClr val="bg1"/>
                </a:solidFill>
              </a:rPr>
              <a:t>Акуленко Максим</a:t>
            </a:r>
          </a:p>
        </p:txBody>
      </p:sp>
      <p:pic>
        <p:nvPicPr>
          <p:cNvPr id="8" name="!!РУДН">
            <a:extLst>
              <a:ext uri="{FF2B5EF4-FFF2-40B4-BE49-F238E27FC236}">
                <a16:creationId xmlns:a16="http://schemas.microsoft.com/office/drawing/2014/main" id="{7B515132-89CD-E3B7-4467-5B47D89FE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5" y="6217727"/>
            <a:ext cx="2854712" cy="520993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928CE8-971F-F850-02D7-455CE18E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5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614"/>
            <a:ext cx="9144000" cy="68287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Программная реализация.</a:t>
            </a:r>
            <a:br>
              <a:rPr lang="ru-RU" sz="3600" dirty="0">
                <a:latin typeface="+mn-lt"/>
              </a:rPr>
            </a:br>
            <a:r>
              <a:rPr lang="ru-RU" sz="2200" dirty="0">
                <a:latin typeface="+mn-lt"/>
              </a:rPr>
              <a:t>Код - </a:t>
            </a:r>
            <a:r>
              <a:rPr lang="en-US" sz="2200" dirty="0">
                <a:latin typeface="+mn-lt"/>
              </a:rPr>
              <a:t>Julia</a:t>
            </a:r>
            <a:endParaRPr lang="ru-RU" sz="3600" dirty="0">
              <a:latin typeface="+mn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DB70-20CE-876E-A6F2-ACC6226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C91C53-381D-8BC4-2DEE-D3BDD020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9" y="1384184"/>
            <a:ext cx="6425131" cy="47104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653637-9860-9702-2917-BAD5FCC9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49" y="1380075"/>
            <a:ext cx="4465189" cy="47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1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614"/>
            <a:ext cx="9144000" cy="68287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Программная реализация.</a:t>
            </a:r>
            <a:br>
              <a:rPr lang="ru-RU" sz="3600" dirty="0">
                <a:latin typeface="+mn-lt"/>
              </a:rPr>
            </a:br>
            <a:r>
              <a:rPr lang="ru-RU" sz="2200" dirty="0">
                <a:latin typeface="+mn-lt"/>
              </a:rPr>
              <a:t>Код - </a:t>
            </a:r>
            <a:r>
              <a:rPr lang="en-US" sz="2200" dirty="0">
                <a:latin typeface="+mn-lt"/>
              </a:rPr>
              <a:t>Julia</a:t>
            </a:r>
            <a:endParaRPr lang="ru-RU" sz="3600" dirty="0">
              <a:latin typeface="+mn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DB70-20CE-876E-A6F2-ACC6226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57246A-D7AD-DA5F-C767-FC5FB87D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9" y="2253366"/>
            <a:ext cx="5894665" cy="316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00B94E-0D7F-26B4-47F1-0E4166DD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71" y="1313064"/>
            <a:ext cx="5294851" cy="50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02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100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Пример построения дендритов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CF402F-14BA-A5C3-DA82-294894B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12</a:t>
            </a:fld>
            <a:endParaRPr lang="ru-RU"/>
          </a:p>
        </p:txBody>
      </p:sp>
      <p:pic>
        <p:nvPicPr>
          <p:cNvPr id="6" name="ДЕНДРИТЫ">
            <a:hlinkClick r:id="" action="ppaction://media"/>
            <a:extLst>
              <a:ext uri="{FF2B5EF4-FFF2-40B4-BE49-F238E27FC236}">
                <a16:creationId xmlns:a16="http://schemas.microsoft.com/office/drawing/2014/main" id="{EE8E1CD8-B27A-B03A-B904-8EC43D5E9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727161"/>
            <a:ext cx="8077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100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Пример построения дендритов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CF402F-14BA-A5C3-DA82-294894B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3A758F5-F14E-2CE9-633E-C90F0979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" y="1088381"/>
            <a:ext cx="2879999" cy="216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1FA9E7-6859-3D28-93A0-0228175C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44" y="1088381"/>
            <a:ext cx="2880000" cy="216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F9E8CD-4EC7-954F-118F-68624AF0C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89" y="1088381"/>
            <a:ext cx="2918371" cy="216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FA26FE-28F1-C128-DDF0-7228BDCE8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385" y="1088381"/>
            <a:ext cx="2880000" cy="21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6ADDA6-BDC8-D567-D0B5-9B8714EC7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336" y="3366925"/>
            <a:ext cx="4099906" cy="30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6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100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Выводы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CF402F-14BA-A5C3-DA82-294894B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929B7-26AE-6C6E-CE2B-138994A6F1C9}"/>
              </a:ext>
            </a:extLst>
          </p:cNvPr>
          <p:cNvSpPr txBox="1"/>
          <p:nvPr/>
        </p:nvSpPr>
        <p:spPr>
          <a:xfrm>
            <a:off x="564509" y="1594098"/>
            <a:ext cx="11062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Вывод по этапу: </a:t>
            </a:r>
            <a:r>
              <a:rPr lang="ru-RU" dirty="0"/>
              <a:t>На данном этапе мы рассмотрели программную реализацию программы по построению роста дендритов Прошлись по каждому блоку и вывели созданный дендрит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A5EC4-B5EE-AC5A-4676-1F62BD418D1A}"/>
              </a:ext>
            </a:extLst>
          </p:cNvPr>
          <p:cNvSpPr txBox="1"/>
          <p:nvPr/>
        </p:nvSpPr>
        <p:spPr>
          <a:xfrm>
            <a:off x="564509" y="3014546"/>
            <a:ext cx="110629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Вывод по общей проделанной работе: </a:t>
            </a:r>
            <a:r>
              <a:rPr lang="ru-RU" dirty="0"/>
              <a:t>В работе рассмотрен комплекс вопросов, касающихся механизма образования дендритов. Мы ответили на исследовательский вопрос, как происходит рост дендритов, образованных во время формирования модели и построили численную модель, дающую представление о механизмах и причинах роста кристаллов. Написали программу, моделирующую теплопроводность. Задали начальную температуру равной нулю везде, кроме центральной точки и посмотрели, как меняется распределение температуры. Добавили затвердевание, исследовали влияние начального переохлаждения S и величины капиллярного радиуса λ на форму образующихся дендритов</a:t>
            </a:r>
          </a:p>
        </p:txBody>
      </p:sp>
    </p:spTree>
    <p:extLst>
      <p:ext uri="{BB962C8B-B14F-4D97-AF65-F5344CB8AC3E}">
        <p14:creationId xmlns:p14="http://schemas.microsoft.com/office/powerpoint/2010/main" val="9225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CF402F-14BA-A5C3-DA82-294894B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15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307B-8618-00B1-4778-8222B10C72DB}"/>
              </a:ext>
            </a:extLst>
          </p:cNvPr>
          <p:cNvSpPr txBox="1"/>
          <p:nvPr/>
        </p:nvSpPr>
        <p:spPr>
          <a:xfrm>
            <a:off x="30480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40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пасибо за просмотр! </a:t>
            </a:r>
            <a:endParaRPr lang="en-US" sz="4000" b="1" dirty="0">
              <a:effectLst/>
              <a:latin typeface="Soyuz Grotesk" panose="02000803000000020004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!!РИС4">
            <a:extLst>
              <a:ext uri="{FF2B5EF4-FFF2-40B4-BE49-F238E27FC236}">
                <a16:creationId xmlns:a16="http://schemas.microsoft.com/office/drawing/2014/main" id="{3B1622CB-7F3F-72F0-5750-32A04D1B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79" y="4925544"/>
            <a:ext cx="2248293" cy="2248293"/>
          </a:xfrm>
          <a:prstGeom prst="rect">
            <a:avLst/>
          </a:prstGeom>
        </p:spPr>
      </p:pic>
      <p:pic>
        <p:nvPicPr>
          <p:cNvPr id="10" name="!!РИС1">
            <a:extLst>
              <a:ext uri="{FF2B5EF4-FFF2-40B4-BE49-F238E27FC236}">
                <a16:creationId xmlns:a16="http://schemas.microsoft.com/office/drawing/2014/main" id="{2F603703-8B00-BBBE-3935-F7D28FE5E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21979" y="-628401"/>
            <a:ext cx="2248293" cy="2248294"/>
          </a:xfrm>
          <a:prstGeom prst="rect">
            <a:avLst/>
          </a:prstGeom>
        </p:spPr>
      </p:pic>
      <p:pic>
        <p:nvPicPr>
          <p:cNvPr id="12" name="!!РИС2">
            <a:extLst>
              <a:ext uri="{FF2B5EF4-FFF2-40B4-BE49-F238E27FC236}">
                <a16:creationId xmlns:a16="http://schemas.microsoft.com/office/drawing/2014/main" id="{3E349CBD-AE21-1FBA-1DB7-9B0B45C57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216219" y="-628401"/>
            <a:ext cx="2545261" cy="2294774"/>
          </a:xfrm>
          <a:prstGeom prst="rect">
            <a:avLst/>
          </a:prstGeom>
        </p:spPr>
      </p:pic>
      <p:pic>
        <p:nvPicPr>
          <p:cNvPr id="13" name="!!РИС3">
            <a:extLst>
              <a:ext uri="{FF2B5EF4-FFF2-40B4-BE49-F238E27FC236}">
                <a16:creationId xmlns:a16="http://schemas.microsoft.com/office/drawing/2014/main" id="{54970711-47B5-45F7-7A86-1B953AF5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6219" y="4925544"/>
            <a:ext cx="2545261" cy="2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6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32A6B6-57B3-4C66-42A2-A0CE439C2E26}"/>
              </a:ext>
            </a:extLst>
          </p:cNvPr>
          <p:cNvSpPr txBox="1"/>
          <p:nvPr/>
        </p:nvSpPr>
        <p:spPr>
          <a:xfrm>
            <a:off x="4004734" y="288299"/>
            <a:ext cx="4182532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и задачи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C0D56-11E1-D82E-C27D-541847027393}"/>
              </a:ext>
            </a:extLst>
          </p:cNvPr>
          <p:cNvSpPr txBox="1"/>
          <p:nvPr/>
        </p:nvSpPr>
        <p:spPr>
          <a:xfrm>
            <a:off x="953548" y="1993361"/>
            <a:ext cx="1028490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проекта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основе построения модели роста дендритов, изучить принципы математического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E421A-E7A4-8275-AA39-D59754589D6E}"/>
              </a:ext>
            </a:extLst>
          </p:cNvPr>
          <p:cNvSpPr txBox="1"/>
          <p:nvPr/>
        </p:nvSpPr>
        <p:spPr>
          <a:xfrm>
            <a:off x="953548" y="3207038"/>
            <a:ext cx="10136698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теоретическую информацию о дендритах и о моделях их роста;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разработать алгоритмы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написать программу, взяв в основу разработанные ранее алгоритмы;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проанализировать полученные результаты.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2D4FE4D-2A69-3E4F-ABFE-91186464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26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23"/>
            <a:ext cx="9144000" cy="68287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Программная реализация.</a:t>
            </a:r>
            <a:br>
              <a:rPr lang="ru-RU" sz="3600" dirty="0">
                <a:latin typeface="+mn-lt"/>
              </a:rPr>
            </a:br>
            <a:r>
              <a:rPr lang="ru-RU" sz="2000" dirty="0">
                <a:latin typeface="+mn-lt"/>
              </a:rPr>
              <a:t>начальные значения.</a:t>
            </a:r>
            <a:endParaRPr lang="ru-RU" sz="36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3395E6-B774-CF36-7FCE-66B51B7B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11" y="1199671"/>
            <a:ext cx="7050797" cy="495446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DB70-20CE-876E-A6F2-ACC6226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28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11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Программная реализация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D43606-439F-CE61-FAE6-25534745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F5FC4F-7366-68A5-A7C5-5CF1F64C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50" y="2005283"/>
            <a:ext cx="5379250" cy="4785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69805-FF5C-B174-8FFA-8288451849A3}"/>
              </a:ext>
            </a:extLst>
          </p:cNvPr>
          <p:cNvSpPr txBox="1"/>
          <p:nvPr/>
        </p:nvSpPr>
        <p:spPr>
          <a:xfrm>
            <a:off x="293615" y="749984"/>
            <a:ext cx="11685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</a:rPr>
              <a:t>part_A() вычисляет температурный градиент в каждой ячейке. Он выполняет итерацию по всем ячейкам сетки, за исключением граничных ячеек, и для каждой ячейки вычисляет сумму температур соседних ячеек. Затем он использует эту сумму для вычисления градиента температуры в ячейке. Температурный градиент сохраняется в отдельной сетке, называемой Grad.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A9954B-2068-EC18-C38A-328BDA82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66" y="2484883"/>
            <a:ext cx="5667443" cy="36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660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23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Программная реализация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5FC05A-8DBD-9244-6943-94EE311A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AD34DE-63D8-9CDA-D076-1A07E383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76" y="2485356"/>
            <a:ext cx="9144001" cy="12688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77C16D-A86C-1676-84F3-D6D66C12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876" y="3959225"/>
            <a:ext cx="8724900" cy="2762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8AADE9-404E-CF12-017A-00EC86D04629}"/>
              </a:ext>
            </a:extLst>
          </p:cNvPr>
          <p:cNvSpPr txBox="1"/>
          <p:nvPr/>
        </p:nvSpPr>
        <p:spPr>
          <a:xfrm>
            <a:off x="285226" y="1022102"/>
            <a:ext cx="11560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</a:rPr>
              <a:t>part_B() обновляет температуру каждой ячейки. Он выполняет итерацию по всем ячейкам сетки, за исключением граничных ячеек и ячеек, которые уже превратились в дендриты (т.е. имеют статус роста, равный 1). Для каждой ячейки он обновляет температуру на основе температурного градиента, сохраненного в Grad. Затем он вызывает part_A() для повторного вычисления температурного градиента.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783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23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Программная реализация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495BB3-7E66-A597-0BA0-CE8214DA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20F04-140B-B768-792C-FB9B49BB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22" y="2364280"/>
            <a:ext cx="8892755" cy="4357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C106D-74AA-6053-A7F5-A5FFE5187E2B}"/>
              </a:ext>
            </a:extLst>
          </p:cNvPr>
          <p:cNvSpPr txBox="1"/>
          <p:nvPr/>
        </p:nvSpPr>
        <p:spPr>
          <a:xfrm>
            <a:off x="160789" y="817096"/>
            <a:ext cx="118704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 err="1">
                <a:solidFill>
                  <a:srgbClr val="000000"/>
                </a:solidFill>
                <a:effectLst/>
              </a:rPr>
              <a:t>part_C</a:t>
            </a:r>
            <a:r>
              <a:rPr lang="ru-RU" b="0" i="0" dirty="0">
                <a:solidFill>
                  <a:srgbClr val="000000"/>
                </a:solidFill>
                <a:effectLst/>
              </a:rPr>
              <a:t>() обновляет статус роста каждой ячейки. Он выполняет итерацию по всем ячейкам сетки и для каждой ячейки вычисляет сумму состояния роста соседних ячеек. Затем он использует эту сумму для вычисления фактора роста для клетки. Если фактор роста превышает определенный порог, клетка превращается в дендрит (т.е. ее статус роста устанавливается равным 1), а ее температура устанавливается равной температуре центральной ячейки. Затем он вызывает part_A() для повторного вычисления температурного градиента.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7991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23"/>
            <a:ext cx="9144000" cy="68287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Программная реализация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CF402F-14BA-A5C3-DA82-294894B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737889-4F34-F45F-C799-3D290D82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59" y="2082498"/>
            <a:ext cx="9321282" cy="4456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0AC84-EA4B-8796-87E7-5E6E1AC5AF2C}"/>
              </a:ext>
            </a:extLst>
          </p:cNvPr>
          <p:cNvSpPr txBox="1"/>
          <p:nvPr/>
        </p:nvSpPr>
        <p:spPr>
          <a:xfrm>
            <a:off x="243281" y="943410"/>
            <a:ext cx="11627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solidFill>
                  <a:srgbClr val="000000"/>
                </a:solidFill>
                <a:effectLst/>
              </a:rPr>
              <a:t>Моделирование продолжается до тех пор, пока не будет достигнуто определенное количество временных шагов. Затем окончательный шаблон роста дендритов отображается с помощью matplotlib.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25648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614"/>
            <a:ext cx="9144000" cy="68287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Программная реализация.</a:t>
            </a:r>
            <a:br>
              <a:rPr lang="ru-RU" sz="3600" dirty="0">
                <a:latin typeface="+mn-lt"/>
              </a:rPr>
            </a:br>
            <a:r>
              <a:rPr lang="ru-RU" sz="2200" dirty="0">
                <a:latin typeface="+mn-lt"/>
              </a:rPr>
              <a:t>Код - </a:t>
            </a:r>
            <a:r>
              <a:rPr lang="en-US" sz="2200" dirty="0">
                <a:latin typeface="+mn-lt"/>
              </a:rPr>
              <a:t>Julia</a:t>
            </a:r>
            <a:endParaRPr lang="ru-RU" sz="3600" dirty="0">
              <a:latin typeface="+mn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DB70-20CE-876E-A6F2-ACC6226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953230-619C-A493-5017-656FC82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2" y="1234870"/>
            <a:ext cx="4981313" cy="51214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12D455-1387-8A16-1379-589FA0FD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39" y="1234870"/>
            <a:ext cx="4600662" cy="51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56DB-AAD0-C322-56E0-89A8772E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614"/>
            <a:ext cx="9144000" cy="682873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Программная реализация.</a:t>
            </a:r>
            <a:br>
              <a:rPr lang="ru-RU" sz="3600" dirty="0">
                <a:latin typeface="+mn-lt"/>
              </a:rPr>
            </a:br>
            <a:r>
              <a:rPr lang="ru-RU" sz="2200" dirty="0">
                <a:latin typeface="+mn-lt"/>
              </a:rPr>
              <a:t>Код - </a:t>
            </a:r>
            <a:r>
              <a:rPr lang="en-US" sz="2200" dirty="0">
                <a:latin typeface="+mn-lt"/>
              </a:rPr>
              <a:t>Julia</a:t>
            </a:r>
            <a:endParaRPr lang="ru-RU" sz="3600" dirty="0">
              <a:latin typeface="+mn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ADB70-20CE-876E-A6F2-ACC6226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7B024-E2E5-441E-8FCD-B0D181DA4449}" type="slidenum">
              <a:rPr lang="ru-RU" smtClean="0"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FDDC2-6954-152D-3AB9-9DAF300F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3" y="1522501"/>
            <a:ext cx="5729489" cy="46224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46E452-CCB6-C145-9FD4-B4FF99F1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87" y="1522501"/>
            <a:ext cx="4087115" cy="46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880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488</Words>
  <Application>Microsoft Office PowerPoint</Application>
  <PresentationFormat>Широкоэкранный</PresentationFormat>
  <Paragraphs>49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Soyuz Grotesk</vt:lpstr>
      <vt:lpstr>Тема Office</vt:lpstr>
      <vt:lpstr>Рост Дендритов</vt:lpstr>
      <vt:lpstr>Презентация PowerPoint</vt:lpstr>
      <vt:lpstr>Программная реализация. начальные значения.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реализация. Код - Julia</vt:lpstr>
      <vt:lpstr>Программная реализация. Код - Julia</vt:lpstr>
      <vt:lpstr>Программная реализация. Код - Julia</vt:lpstr>
      <vt:lpstr>Программная реализация. Код - Julia</vt:lpstr>
      <vt:lpstr>Пример построения дендритов </vt:lpstr>
      <vt:lpstr>Пример построения дендритов 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Рост Дендритов</dc:title>
  <dc:creator>Maksim Akulenko</dc:creator>
  <cp:lastModifiedBy>Maksim Akulenko</cp:lastModifiedBy>
  <cp:revision>1</cp:revision>
  <dcterms:created xsi:type="dcterms:W3CDTF">2023-03-24T05:20:35Z</dcterms:created>
  <dcterms:modified xsi:type="dcterms:W3CDTF">2023-03-24T06:29:02Z</dcterms:modified>
</cp:coreProperties>
</file>